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50292000" cy="26060400"/>
  <p:notesSz cx="7010400" cy="9236075"/>
  <p:defaultTextStyle>
    <a:defPPr>
      <a:defRPr lang="en-US"/>
    </a:defPPr>
    <a:lvl1pPr marL="0" algn="l" defTabSz="3851960" rtl="0" eaLnBrk="1" latinLnBrk="0" hangingPunct="1">
      <a:defRPr sz="7550" kern="1200">
        <a:solidFill>
          <a:schemeClr val="tx1"/>
        </a:solidFill>
        <a:latin typeface="+mn-lt"/>
        <a:ea typeface="+mn-ea"/>
        <a:cs typeface="+mn-cs"/>
      </a:defRPr>
    </a:lvl1pPr>
    <a:lvl2pPr marL="1925980" algn="l" defTabSz="3851960" rtl="0" eaLnBrk="1" latinLnBrk="0" hangingPunct="1">
      <a:defRPr sz="7550" kern="1200">
        <a:solidFill>
          <a:schemeClr val="tx1"/>
        </a:solidFill>
        <a:latin typeface="+mn-lt"/>
        <a:ea typeface="+mn-ea"/>
        <a:cs typeface="+mn-cs"/>
      </a:defRPr>
    </a:lvl2pPr>
    <a:lvl3pPr marL="3851960" algn="l" defTabSz="3851960" rtl="0" eaLnBrk="1" latinLnBrk="0" hangingPunct="1">
      <a:defRPr sz="7550" kern="1200">
        <a:solidFill>
          <a:schemeClr val="tx1"/>
        </a:solidFill>
        <a:latin typeface="+mn-lt"/>
        <a:ea typeface="+mn-ea"/>
        <a:cs typeface="+mn-cs"/>
      </a:defRPr>
    </a:lvl3pPr>
    <a:lvl4pPr marL="5777940" algn="l" defTabSz="3851960" rtl="0" eaLnBrk="1" latinLnBrk="0" hangingPunct="1">
      <a:defRPr sz="7550" kern="1200">
        <a:solidFill>
          <a:schemeClr val="tx1"/>
        </a:solidFill>
        <a:latin typeface="+mn-lt"/>
        <a:ea typeface="+mn-ea"/>
        <a:cs typeface="+mn-cs"/>
      </a:defRPr>
    </a:lvl4pPr>
    <a:lvl5pPr marL="7703921" algn="l" defTabSz="3851960" rtl="0" eaLnBrk="1" latinLnBrk="0" hangingPunct="1">
      <a:defRPr sz="7550" kern="1200">
        <a:solidFill>
          <a:schemeClr val="tx1"/>
        </a:solidFill>
        <a:latin typeface="+mn-lt"/>
        <a:ea typeface="+mn-ea"/>
        <a:cs typeface="+mn-cs"/>
      </a:defRPr>
    </a:lvl5pPr>
    <a:lvl6pPr marL="9629901" algn="l" defTabSz="3851960" rtl="0" eaLnBrk="1" latinLnBrk="0" hangingPunct="1">
      <a:defRPr sz="7550" kern="1200">
        <a:solidFill>
          <a:schemeClr val="tx1"/>
        </a:solidFill>
        <a:latin typeface="+mn-lt"/>
        <a:ea typeface="+mn-ea"/>
        <a:cs typeface="+mn-cs"/>
      </a:defRPr>
    </a:lvl6pPr>
    <a:lvl7pPr marL="11555881" algn="l" defTabSz="3851960" rtl="0" eaLnBrk="1" latinLnBrk="0" hangingPunct="1">
      <a:defRPr sz="7550" kern="1200">
        <a:solidFill>
          <a:schemeClr val="tx1"/>
        </a:solidFill>
        <a:latin typeface="+mn-lt"/>
        <a:ea typeface="+mn-ea"/>
        <a:cs typeface="+mn-cs"/>
      </a:defRPr>
    </a:lvl7pPr>
    <a:lvl8pPr marL="13481861" algn="l" defTabSz="3851960" rtl="0" eaLnBrk="1" latinLnBrk="0" hangingPunct="1">
      <a:defRPr sz="7550" kern="1200">
        <a:solidFill>
          <a:schemeClr val="tx1"/>
        </a:solidFill>
        <a:latin typeface="+mn-lt"/>
        <a:ea typeface="+mn-ea"/>
        <a:cs typeface="+mn-cs"/>
      </a:defRPr>
    </a:lvl8pPr>
    <a:lvl9pPr marL="15407841" algn="l" defTabSz="3851960" rtl="0" eaLnBrk="1" latinLnBrk="0" hangingPunct="1">
      <a:defRPr sz="75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208" userDrawn="1">
          <p15:clr>
            <a:srgbClr val="A4A3A4"/>
          </p15:clr>
        </p15:guide>
        <p15:guide id="2" pos="15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vh9868" initials="i" lastIdx="1" clrIdx="0">
    <p:extLst>
      <p:ext uri="{19B8F6BF-5375-455C-9EA6-DF929625EA0E}">
        <p15:presenceInfo xmlns:p15="http://schemas.microsoft.com/office/powerpoint/2012/main" userId="ivh9868" providerId="None"/>
      </p:ext>
    </p:extLst>
  </p:cmAuthor>
  <p:cmAuthor id="2" name="Dan" initials="D" lastIdx="3" clrIdx="1">
    <p:extLst>
      <p:ext uri="{19B8F6BF-5375-455C-9EA6-DF929625EA0E}">
        <p15:presenceInfo xmlns:p15="http://schemas.microsoft.com/office/powerpoint/2012/main" userId="D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autoAdjust="0"/>
    <p:restoredTop sz="95216" autoAdjust="0"/>
  </p:normalViewPr>
  <p:slideViewPr>
    <p:cSldViewPr>
      <p:cViewPr varScale="1">
        <p:scale>
          <a:sx n="23" d="100"/>
          <a:sy n="23" d="100"/>
        </p:scale>
        <p:origin x="610" y="77"/>
      </p:cViewPr>
      <p:guideLst>
        <p:guide orient="horz" pos="8208"/>
        <p:guide pos="15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340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0"/>
            <a:ext cx="3037840" cy="463407"/>
          </a:xfrm>
          <a:prstGeom prst="rect">
            <a:avLst/>
          </a:prstGeom>
        </p:spPr>
        <p:txBody>
          <a:bodyPr vert="horz" lIns="91440" tIns="45720" rIns="91440" bIns="45720" rtlCol="0"/>
          <a:lstStyle>
            <a:lvl1pPr algn="r">
              <a:defRPr sz="1200"/>
            </a:lvl1pPr>
          </a:lstStyle>
          <a:p>
            <a:fld id="{27519D58-8F4D-4F8B-AD81-793DD88331F9}" type="datetimeFigureOut">
              <a:rPr lang="en-US" smtClean="0"/>
              <a:t>9/12/2017</a:t>
            </a:fld>
            <a:endParaRPr lang="en-US"/>
          </a:p>
        </p:txBody>
      </p:sp>
      <p:sp>
        <p:nvSpPr>
          <p:cNvPr id="4" name="Slide Image Placeholder 3"/>
          <p:cNvSpPr>
            <a:spLocks noGrp="1" noRot="1" noChangeAspect="1"/>
          </p:cNvSpPr>
          <p:nvPr>
            <p:ph type="sldImg" idx="2"/>
          </p:nvPr>
        </p:nvSpPr>
        <p:spPr>
          <a:xfrm>
            <a:off x="498475" y="1154113"/>
            <a:ext cx="6013450" cy="31162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444861"/>
            <a:ext cx="5608320" cy="363670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37840" cy="46340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9"/>
            <a:ext cx="3037840" cy="463406"/>
          </a:xfrm>
          <a:prstGeom prst="rect">
            <a:avLst/>
          </a:prstGeom>
        </p:spPr>
        <p:txBody>
          <a:bodyPr vert="horz" lIns="91440" tIns="45720" rIns="91440" bIns="45720" rtlCol="0" anchor="b"/>
          <a:lstStyle>
            <a:lvl1pPr algn="r">
              <a:defRPr sz="1200"/>
            </a:lvl1pPr>
          </a:lstStyle>
          <a:p>
            <a:fld id="{A65D37FA-A4A1-4807-BDE9-6CE69825E8B8}" type="slidenum">
              <a:rPr lang="en-US" smtClean="0"/>
              <a:t>‹#›</a:t>
            </a:fld>
            <a:endParaRPr lang="en-US"/>
          </a:p>
        </p:txBody>
      </p:sp>
    </p:spTree>
    <p:extLst>
      <p:ext uri="{BB962C8B-B14F-4D97-AF65-F5344CB8AC3E}">
        <p14:creationId xmlns:p14="http://schemas.microsoft.com/office/powerpoint/2010/main" val="752885321"/>
      </p:ext>
    </p:extLst>
  </p:cSld>
  <p:clrMap bg1="lt1" tx1="dk1" bg2="lt2" tx2="dk2" accent1="accent1" accent2="accent2" accent3="accent3" accent4="accent4" accent5="accent5" accent6="accent6" hlink="hlink" folHlink="folHlink"/>
  <p:notesStyle>
    <a:lvl1pPr marL="0" algn="l" defTabSz="812170" rtl="0" eaLnBrk="1" latinLnBrk="0" hangingPunct="1">
      <a:defRPr sz="1066" kern="1200">
        <a:solidFill>
          <a:schemeClr val="tx1"/>
        </a:solidFill>
        <a:latin typeface="+mn-lt"/>
        <a:ea typeface="+mn-ea"/>
        <a:cs typeface="+mn-cs"/>
      </a:defRPr>
    </a:lvl1pPr>
    <a:lvl2pPr marL="406085" algn="l" defTabSz="812170" rtl="0" eaLnBrk="1" latinLnBrk="0" hangingPunct="1">
      <a:defRPr sz="1066" kern="1200">
        <a:solidFill>
          <a:schemeClr val="tx1"/>
        </a:solidFill>
        <a:latin typeface="+mn-lt"/>
        <a:ea typeface="+mn-ea"/>
        <a:cs typeface="+mn-cs"/>
      </a:defRPr>
    </a:lvl2pPr>
    <a:lvl3pPr marL="812170" algn="l" defTabSz="812170" rtl="0" eaLnBrk="1" latinLnBrk="0" hangingPunct="1">
      <a:defRPr sz="1066" kern="1200">
        <a:solidFill>
          <a:schemeClr val="tx1"/>
        </a:solidFill>
        <a:latin typeface="+mn-lt"/>
        <a:ea typeface="+mn-ea"/>
        <a:cs typeface="+mn-cs"/>
      </a:defRPr>
    </a:lvl3pPr>
    <a:lvl4pPr marL="1218255" algn="l" defTabSz="812170" rtl="0" eaLnBrk="1" latinLnBrk="0" hangingPunct="1">
      <a:defRPr sz="1066" kern="1200">
        <a:solidFill>
          <a:schemeClr val="tx1"/>
        </a:solidFill>
        <a:latin typeface="+mn-lt"/>
        <a:ea typeface="+mn-ea"/>
        <a:cs typeface="+mn-cs"/>
      </a:defRPr>
    </a:lvl4pPr>
    <a:lvl5pPr marL="1624340" algn="l" defTabSz="812170" rtl="0" eaLnBrk="1" latinLnBrk="0" hangingPunct="1">
      <a:defRPr sz="1066" kern="1200">
        <a:solidFill>
          <a:schemeClr val="tx1"/>
        </a:solidFill>
        <a:latin typeface="+mn-lt"/>
        <a:ea typeface="+mn-ea"/>
        <a:cs typeface="+mn-cs"/>
      </a:defRPr>
    </a:lvl5pPr>
    <a:lvl6pPr marL="2030425" algn="l" defTabSz="812170" rtl="0" eaLnBrk="1" latinLnBrk="0" hangingPunct="1">
      <a:defRPr sz="1066" kern="1200">
        <a:solidFill>
          <a:schemeClr val="tx1"/>
        </a:solidFill>
        <a:latin typeface="+mn-lt"/>
        <a:ea typeface="+mn-ea"/>
        <a:cs typeface="+mn-cs"/>
      </a:defRPr>
    </a:lvl6pPr>
    <a:lvl7pPr marL="2436510" algn="l" defTabSz="812170" rtl="0" eaLnBrk="1" latinLnBrk="0" hangingPunct="1">
      <a:defRPr sz="1066" kern="1200">
        <a:solidFill>
          <a:schemeClr val="tx1"/>
        </a:solidFill>
        <a:latin typeface="+mn-lt"/>
        <a:ea typeface="+mn-ea"/>
        <a:cs typeface="+mn-cs"/>
      </a:defRPr>
    </a:lvl7pPr>
    <a:lvl8pPr marL="2842595" algn="l" defTabSz="812170" rtl="0" eaLnBrk="1" latinLnBrk="0" hangingPunct="1">
      <a:defRPr sz="1066" kern="1200">
        <a:solidFill>
          <a:schemeClr val="tx1"/>
        </a:solidFill>
        <a:latin typeface="+mn-lt"/>
        <a:ea typeface="+mn-ea"/>
        <a:cs typeface="+mn-cs"/>
      </a:defRPr>
    </a:lvl8pPr>
    <a:lvl9pPr marL="3248680" algn="l" defTabSz="812170" rtl="0" eaLnBrk="1" latinLnBrk="0" hangingPunct="1">
      <a:defRPr sz="106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98475" y="1154113"/>
            <a:ext cx="6013450" cy="31162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5D37FA-A4A1-4807-BDE9-6CE69825E8B8}" type="slidenum">
              <a:rPr lang="en-US" smtClean="0"/>
              <a:t>1</a:t>
            </a:fld>
            <a:endParaRPr lang="en-US"/>
          </a:p>
        </p:txBody>
      </p:sp>
    </p:spTree>
    <p:extLst>
      <p:ext uri="{BB962C8B-B14F-4D97-AF65-F5344CB8AC3E}">
        <p14:creationId xmlns:p14="http://schemas.microsoft.com/office/powerpoint/2010/main" val="20003388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771900" y="8095620"/>
            <a:ext cx="42748200" cy="5586095"/>
          </a:xfrm>
        </p:spPr>
        <p:txBody>
          <a:bodyPr/>
          <a:lstStyle/>
          <a:p>
            <a:r>
              <a:rPr lang="en-US"/>
              <a:t>Click to edit Master title style</a:t>
            </a:r>
          </a:p>
        </p:txBody>
      </p:sp>
      <p:sp>
        <p:nvSpPr>
          <p:cNvPr id="3" name="Subtitle 2"/>
          <p:cNvSpPr>
            <a:spLocks noGrp="1"/>
          </p:cNvSpPr>
          <p:nvPr>
            <p:ph type="subTitle" idx="1"/>
          </p:nvPr>
        </p:nvSpPr>
        <p:spPr>
          <a:xfrm>
            <a:off x="7543800" y="14767560"/>
            <a:ext cx="35204400" cy="6659880"/>
          </a:xfrm>
        </p:spPr>
        <p:txBody>
          <a:bodyPr/>
          <a:lstStyle>
            <a:lvl1pPr marL="0" indent="0" algn="ctr">
              <a:buNone/>
              <a:defRPr>
                <a:solidFill>
                  <a:schemeClr val="tx1">
                    <a:tint val="75000"/>
                  </a:schemeClr>
                </a:solidFill>
              </a:defRPr>
            </a:lvl1pPr>
            <a:lvl2pPr marL="1626306" indent="0" algn="ctr">
              <a:buNone/>
              <a:defRPr>
                <a:solidFill>
                  <a:schemeClr val="tx1">
                    <a:tint val="75000"/>
                  </a:schemeClr>
                </a:solidFill>
              </a:defRPr>
            </a:lvl2pPr>
            <a:lvl3pPr marL="3252612" indent="0" algn="ctr">
              <a:buNone/>
              <a:defRPr>
                <a:solidFill>
                  <a:schemeClr val="tx1">
                    <a:tint val="75000"/>
                  </a:schemeClr>
                </a:solidFill>
              </a:defRPr>
            </a:lvl3pPr>
            <a:lvl4pPr marL="4878918" indent="0" algn="ctr">
              <a:buNone/>
              <a:defRPr>
                <a:solidFill>
                  <a:schemeClr val="tx1">
                    <a:tint val="75000"/>
                  </a:schemeClr>
                </a:solidFill>
              </a:defRPr>
            </a:lvl4pPr>
            <a:lvl5pPr marL="6505225" indent="0" algn="ctr">
              <a:buNone/>
              <a:defRPr>
                <a:solidFill>
                  <a:schemeClr val="tx1">
                    <a:tint val="75000"/>
                  </a:schemeClr>
                </a:solidFill>
              </a:defRPr>
            </a:lvl5pPr>
            <a:lvl6pPr marL="8131531" indent="0" algn="ctr">
              <a:buNone/>
              <a:defRPr>
                <a:solidFill>
                  <a:schemeClr val="tx1">
                    <a:tint val="75000"/>
                  </a:schemeClr>
                </a:solidFill>
              </a:defRPr>
            </a:lvl6pPr>
            <a:lvl7pPr marL="9757837" indent="0" algn="ctr">
              <a:buNone/>
              <a:defRPr>
                <a:solidFill>
                  <a:schemeClr val="tx1">
                    <a:tint val="75000"/>
                  </a:schemeClr>
                </a:solidFill>
              </a:defRPr>
            </a:lvl7pPr>
            <a:lvl8pPr marL="11384143" indent="0" algn="ctr">
              <a:buNone/>
              <a:defRPr>
                <a:solidFill>
                  <a:schemeClr val="tx1">
                    <a:tint val="75000"/>
                  </a:schemeClr>
                </a:solidFill>
              </a:defRPr>
            </a:lvl8pPr>
            <a:lvl9pPr marL="1301044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F9CD3EF-1A95-4492-BA40-E6DC5A43B506}" type="datetimeFigureOut">
              <a:rPr lang="en-US" smtClean="0"/>
              <a:pPr/>
              <a:t>9/12/2017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4CF26C-824E-4B49-86DF-8B93C7770DE3}" type="slidenum">
              <a:rPr lang="en-US" smtClean="0"/>
              <a:pPr/>
              <a:t>‹#›</a:t>
            </a:fld>
            <a:endParaRPr lang="en-US"/>
          </a:p>
        </p:txBody>
      </p:sp>
    </p:spTree>
    <p:extLst>
      <p:ext uri="{BB962C8B-B14F-4D97-AF65-F5344CB8AC3E}">
        <p14:creationId xmlns:p14="http://schemas.microsoft.com/office/powerpoint/2010/main" val="2128174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F9CD3EF-1A95-4492-BA40-E6DC5A43B506}" type="datetimeFigureOut">
              <a:rPr lang="en-US" smtClean="0"/>
              <a:pPr/>
              <a:t>9/12/2017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4CF26C-824E-4B49-86DF-8B93C7770DE3}" type="slidenum">
              <a:rPr lang="en-US" smtClean="0"/>
              <a:pPr/>
              <a:t>‹#›</a:t>
            </a:fld>
            <a:endParaRPr lang="en-US"/>
          </a:p>
        </p:txBody>
      </p:sp>
    </p:spTree>
    <p:extLst>
      <p:ext uri="{BB962C8B-B14F-4D97-AF65-F5344CB8AC3E}">
        <p14:creationId xmlns:p14="http://schemas.microsoft.com/office/powerpoint/2010/main" val="702133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461700" y="1043628"/>
            <a:ext cx="11315700" cy="2223579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514600" y="1043628"/>
            <a:ext cx="33108900" cy="2223579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F9CD3EF-1A95-4492-BA40-E6DC5A43B506}" type="datetimeFigureOut">
              <a:rPr lang="en-US" smtClean="0"/>
              <a:pPr/>
              <a:t>9/12/2017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4CF26C-824E-4B49-86DF-8B93C7770DE3}" type="slidenum">
              <a:rPr lang="en-US" smtClean="0"/>
              <a:pPr/>
              <a:t>‹#›</a:t>
            </a:fld>
            <a:endParaRPr lang="en-US"/>
          </a:p>
        </p:txBody>
      </p:sp>
    </p:spTree>
    <p:extLst>
      <p:ext uri="{BB962C8B-B14F-4D97-AF65-F5344CB8AC3E}">
        <p14:creationId xmlns:p14="http://schemas.microsoft.com/office/powerpoint/2010/main" val="1175842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F9CD3EF-1A95-4492-BA40-E6DC5A43B506}" type="datetimeFigureOut">
              <a:rPr lang="en-US" smtClean="0"/>
              <a:pPr/>
              <a:t>9/12/2017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4CF26C-824E-4B49-86DF-8B93C7770DE3}" type="slidenum">
              <a:rPr lang="en-US" smtClean="0"/>
              <a:pPr/>
              <a:t>‹#›</a:t>
            </a:fld>
            <a:endParaRPr lang="en-US"/>
          </a:p>
        </p:txBody>
      </p:sp>
    </p:spTree>
    <p:extLst>
      <p:ext uri="{BB962C8B-B14F-4D97-AF65-F5344CB8AC3E}">
        <p14:creationId xmlns:p14="http://schemas.microsoft.com/office/powerpoint/2010/main" val="39961476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972722" y="16746221"/>
            <a:ext cx="42748200" cy="5175885"/>
          </a:xfrm>
        </p:spPr>
        <p:txBody>
          <a:bodyPr anchor="t"/>
          <a:lstStyle>
            <a:lvl1pPr algn="l">
              <a:defRPr sz="14250" b="1" cap="all"/>
            </a:lvl1pPr>
          </a:lstStyle>
          <a:p>
            <a:r>
              <a:rPr lang="en-US"/>
              <a:t>Click to edit Master title style</a:t>
            </a:r>
          </a:p>
        </p:txBody>
      </p:sp>
      <p:sp>
        <p:nvSpPr>
          <p:cNvPr id="3" name="Text Placeholder 2"/>
          <p:cNvSpPr>
            <a:spLocks noGrp="1"/>
          </p:cNvSpPr>
          <p:nvPr>
            <p:ph type="body" idx="1"/>
          </p:nvPr>
        </p:nvSpPr>
        <p:spPr>
          <a:xfrm>
            <a:off x="3972722" y="11045514"/>
            <a:ext cx="42748200" cy="5700710"/>
          </a:xfrm>
        </p:spPr>
        <p:txBody>
          <a:bodyPr anchor="b"/>
          <a:lstStyle>
            <a:lvl1pPr marL="0" indent="0">
              <a:buNone/>
              <a:defRPr sz="7125">
                <a:solidFill>
                  <a:schemeClr val="tx1">
                    <a:tint val="75000"/>
                  </a:schemeClr>
                </a:solidFill>
              </a:defRPr>
            </a:lvl1pPr>
            <a:lvl2pPr marL="1626306" indent="0">
              <a:buNone/>
              <a:defRPr sz="6375">
                <a:solidFill>
                  <a:schemeClr val="tx1">
                    <a:tint val="75000"/>
                  </a:schemeClr>
                </a:solidFill>
              </a:defRPr>
            </a:lvl2pPr>
            <a:lvl3pPr marL="3252612" indent="0">
              <a:buNone/>
              <a:defRPr sz="5700">
                <a:solidFill>
                  <a:schemeClr val="tx1">
                    <a:tint val="75000"/>
                  </a:schemeClr>
                </a:solidFill>
              </a:defRPr>
            </a:lvl3pPr>
            <a:lvl4pPr marL="4878918" indent="0">
              <a:buNone/>
              <a:defRPr sz="4950">
                <a:solidFill>
                  <a:schemeClr val="tx1">
                    <a:tint val="75000"/>
                  </a:schemeClr>
                </a:solidFill>
              </a:defRPr>
            </a:lvl4pPr>
            <a:lvl5pPr marL="6505225" indent="0">
              <a:buNone/>
              <a:defRPr sz="4950">
                <a:solidFill>
                  <a:schemeClr val="tx1">
                    <a:tint val="75000"/>
                  </a:schemeClr>
                </a:solidFill>
              </a:defRPr>
            </a:lvl5pPr>
            <a:lvl6pPr marL="8131531" indent="0">
              <a:buNone/>
              <a:defRPr sz="4950">
                <a:solidFill>
                  <a:schemeClr val="tx1">
                    <a:tint val="75000"/>
                  </a:schemeClr>
                </a:solidFill>
              </a:defRPr>
            </a:lvl6pPr>
            <a:lvl7pPr marL="9757837" indent="0">
              <a:buNone/>
              <a:defRPr sz="4950">
                <a:solidFill>
                  <a:schemeClr val="tx1">
                    <a:tint val="75000"/>
                  </a:schemeClr>
                </a:solidFill>
              </a:defRPr>
            </a:lvl7pPr>
            <a:lvl8pPr marL="11384143" indent="0">
              <a:buNone/>
              <a:defRPr sz="4950">
                <a:solidFill>
                  <a:schemeClr val="tx1">
                    <a:tint val="75000"/>
                  </a:schemeClr>
                </a:solidFill>
              </a:defRPr>
            </a:lvl8pPr>
            <a:lvl9pPr marL="13010449" indent="0">
              <a:buNone/>
              <a:defRPr sz="49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F9CD3EF-1A95-4492-BA40-E6DC5A43B506}" type="datetimeFigureOut">
              <a:rPr lang="en-US" smtClean="0"/>
              <a:pPr/>
              <a:t>9/12/2017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4CF26C-824E-4B49-86DF-8B93C7770DE3}" type="slidenum">
              <a:rPr lang="en-US" smtClean="0"/>
              <a:pPr/>
              <a:t>‹#›</a:t>
            </a:fld>
            <a:endParaRPr lang="en-US"/>
          </a:p>
        </p:txBody>
      </p:sp>
    </p:spTree>
    <p:extLst>
      <p:ext uri="{BB962C8B-B14F-4D97-AF65-F5344CB8AC3E}">
        <p14:creationId xmlns:p14="http://schemas.microsoft.com/office/powerpoint/2010/main" val="344897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14600" y="6080763"/>
            <a:ext cx="22212300" cy="17198659"/>
          </a:xfrm>
        </p:spPr>
        <p:txBody>
          <a:bodyPr/>
          <a:lstStyle>
            <a:lvl1pPr>
              <a:defRPr sz="9975"/>
            </a:lvl1pPr>
            <a:lvl2pPr>
              <a:defRPr sz="8550"/>
            </a:lvl2pPr>
            <a:lvl3pPr>
              <a:defRPr sz="7125"/>
            </a:lvl3pPr>
            <a:lvl4pPr>
              <a:defRPr sz="6375"/>
            </a:lvl4pPr>
            <a:lvl5pPr>
              <a:defRPr sz="6375"/>
            </a:lvl5pPr>
            <a:lvl6pPr>
              <a:defRPr sz="6375"/>
            </a:lvl6pPr>
            <a:lvl7pPr>
              <a:defRPr sz="6375"/>
            </a:lvl7pPr>
            <a:lvl8pPr>
              <a:defRPr sz="6375"/>
            </a:lvl8pPr>
            <a:lvl9pPr>
              <a:defRPr sz="637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5565100" y="6080763"/>
            <a:ext cx="22212300" cy="17198659"/>
          </a:xfrm>
        </p:spPr>
        <p:txBody>
          <a:bodyPr/>
          <a:lstStyle>
            <a:lvl1pPr>
              <a:defRPr sz="9975"/>
            </a:lvl1pPr>
            <a:lvl2pPr>
              <a:defRPr sz="8550"/>
            </a:lvl2pPr>
            <a:lvl3pPr>
              <a:defRPr sz="7125"/>
            </a:lvl3pPr>
            <a:lvl4pPr>
              <a:defRPr sz="6375"/>
            </a:lvl4pPr>
            <a:lvl5pPr>
              <a:defRPr sz="6375"/>
            </a:lvl5pPr>
            <a:lvl6pPr>
              <a:defRPr sz="6375"/>
            </a:lvl6pPr>
            <a:lvl7pPr>
              <a:defRPr sz="6375"/>
            </a:lvl7pPr>
            <a:lvl8pPr>
              <a:defRPr sz="6375"/>
            </a:lvl8pPr>
            <a:lvl9pPr>
              <a:defRPr sz="637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F9CD3EF-1A95-4492-BA40-E6DC5A43B506}" type="datetimeFigureOut">
              <a:rPr lang="en-US" smtClean="0"/>
              <a:pPr/>
              <a:t>9/12/2017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4CF26C-824E-4B49-86DF-8B93C7770DE3}" type="slidenum">
              <a:rPr lang="en-US" smtClean="0"/>
              <a:pPr/>
              <a:t>‹#›</a:t>
            </a:fld>
            <a:endParaRPr lang="en-US"/>
          </a:p>
        </p:txBody>
      </p:sp>
    </p:spTree>
    <p:extLst>
      <p:ext uri="{BB962C8B-B14F-4D97-AF65-F5344CB8AC3E}">
        <p14:creationId xmlns:p14="http://schemas.microsoft.com/office/powerpoint/2010/main" val="1285726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514604" y="5833431"/>
            <a:ext cx="22221034" cy="2431096"/>
          </a:xfrm>
        </p:spPr>
        <p:txBody>
          <a:bodyPr anchor="b"/>
          <a:lstStyle>
            <a:lvl1pPr marL="0" indent="0">
              <a:buNone/>
              <a:defRPr sz="8550" b="1"/>
            </a:lvl1pPr>
            <a:lvl2pPr marL="1626306" indent="0">
              <a:buNone/>
              <a:defRPr sz="7125" b="1"/>
            </a:lvl2pPr>
            <a:lvl3pPr marL="3252612" indent="0">
              <a:buNone/>
              <a:defRPr sz="6375" b="1"/>
            </a:lvl3pPr>
            <a:lvl4pPr marL="4878918" indent="0">
              <a:buNone/>
              <a:defRPr sz="5700" b="1"/>
            </a:lvl4pPr>
            <a:lvl5pPr marL="6505225" indent="0">
              <a:buNone/>
              <a:defRPr sz="5700" b="1"/>
            </a:lvl5pPr>
            <a:lvl6pPr marL="8131531" indent="0">
              <a:buNone/>
              <a:defRPr sz="5700" b="1"/>
            </a:lvl6pPr>
            <a:lvl7pPr marL="9757837" indent="0">
              <a:buNone/>
              <a:defRPr sz="5700" b="1"/>
            </a:lvl7pPr>
            <a:lvl8pPr marL="11384143" indent="0">
              <a:buNone/>
              <a:defRPr sz="5700" b="1"/>
            </a:lvl8pPr>
            <a:lvl9pPr marL="13010449" indent="0">
              <a:buNone/>
              <a:defRPr sz="5700" b="1"/>
            </a:lvl9pPr>
          </a:lstStyle>
          <a:p>
            <a:pPr lvl="0"/>
            <a:r>
              <a:rPr lang="en-US"/>
              <a:t>Click to edit Master text styles</a:t>
            </a:r>
          </a:p>
        </p:txBody>
      </p:sp>
      <p:sp>
        <p:nvSpPr>
          <p:cNvPr id="4" name="Content Placeholder 3"/>
          <p:cNvSpPr>
            <a:spLocks noGrp="1"/>
          </p:cNvSpPr>
          <p:nvPr>
            <p:ph sz="half" idx="2"/>
          </p:nvPr>
        </p:nvSpPr>
        <p:spPr>
          <a:xfrm>
            <a:off x="2514604" y="8264526"/>
            <a:ext cx="22221034" cy="15014894"/>
          </a:xfrm>
        </p:spPr>
        <p:txBody>
          <a:bodyPr/>
          <a:lstStyle>
            <a:lvl1pPr>
              <a:defRPr sz="8550"/>
            </a:lvl1pPr>
            <a:lvl2pPr>
              <a:defRPr sz="7125"/>
            </a:lvl2pPr>
            <a:lvl3pPr>
              <a:defRPr sz="6375"/>
            </a:lvl3pPr>
            <a:lvl4pPr>
              <a:defRPr sz="5700"/>
            </a:lvl4pPr>
            <a:lvl5pPr>
              <a:defRPr sz="5700"/>
            </a:lvl5pPr>
            <a:lvl6pPr>
              <a:defRPr sz="5700"/>
            </a:lvl6pPr>
            <a:lvl7pPr>
              <a:defRPr sz="5700"/>
            </a:lvl7pPr>
            <a:lvl8pPr>
              <a:defRPr sz="5700"/>
            </a:lvl8pPr>
            <a:lvl9pPr>
              <a:defRPr sz="5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5547641" y="5833431"/>
            <a:ext cx="22229763" cy="2431096"/>
          </a:xfrm>
        </p:spPr>
        <p:txBody>
          <a:bodyPr anchor="b"/>
          <a:lstStyle>
            <a:lvl1pPr marL="0" indent="0">
              <a:buNone/>
              <a:defRPr sz="8550" b="1"/>
            </a:lvl1pPr>
            <a:lvl2pPr marL="1626306" indent="0">
              <a:buNone/>
              <a:defRPr sz="7125" b="1"/>
            </a:lvl2pPr>
            <a:lvl3pPr marL="3252612" indent="0">
              <a:buNone/>
              <a:defRPr sz="6375" b="1"/>
            </a:lvl3pPr>
            <a:lvl4pPr marL="4878918" indent="0">
              <a:buNone/>
              <a:defRPr sz="5700" b="1"/>
            </a:lvl4pPr>
            <a:lvl5pPr marL="6505225" indent="0">
              <a:buNone/>
              <a:defRPr sz="5700" b="1"/>
            </a:lvl5pPr>
            <a:lvl6pPr marL="8131531" indent="0">
              <a:buNone/>
              <a:defRPr sz="5700" b="1"/>
            </a:lvl6pPr>
            <a:lvl7pPr marL="9757837" indent="0">
              <a:buNone/>
              <a:defRPr sz="5700" b="1"/>
            </a:lvl7pPr>
            <a:lvl8pPr marL="11384143" indent="0">
              <a:buNone/>
              <a:defRPr sz="5700" b="1"/>
            </a:lvl8pPr>
            <a:lvl9pPr marL="13010449" indent="0">
              <a:buNone/>
              <a:defRPr sz="5700" b="1"/>
            </a:lvl9pPr>
          </a:lstStyle>
          <a:p>
            <a:pPr lvl="0"/>
            <a:r>
              <a:rPr lang="en-US"/>
              <a:t>Click to edit Master text styles</a:t>
            </a:r>
          </a:p>
        </p:txBody>
      </p:sp>
      <p:sp>
        <p:nvSpPr>
          <p:cNvPr id="6" name="Content Placeholder 5"/>
          <p:cNvSpPr>
            <a:spLocks noGrp="1"/>
          </p:cNvSpPr>
          <p:nvPr>
            <p:ph sz="quarter" idx="4"/>
          </p:nvPr>
        </p:nvSpPr>
        <p:spPr>
          <a:xfrm>
            <a:off x="25547641" y="8264526"/>
            <a:ext cx="22229763" cy="15014894"/>
          </a:xfrm>
        </p:spPr>
        <p:txBody>
          <a:bodyPr/>
          <a:lstStyle>
            <a:lvl1pPr>
              <a:defRPr sz="8550"/>
            </a:lvl1pPr>
            <a:lvl2pPr>
              <a:defRPr sz="7125"/>
            </a:lvl2pPr>
            <a:lvl3pPr>
              <a:defRPr sz="6375"/>
            </a:lvl3pPr>
            <a:lvl4pPr>
              <a:defRPr sz="5700"/>
            </a:lvl4pPr>
            <a:lvl5pPr>
              <a:defRPr sz="5700"/>
            </a:lvl5pPr>
            <a:lvl6pPr>
              <a:defRPr sz="5700"/>
            </a:lvl6pPr>
            <a:lvl7pPr>
              <a:defRPr sz="5700"/>
            </a:lvl7pPr>
            <a:lvl8pPr>
              <a:defRPr sz="5700"/>
            </a:lvl8pPr>
            <a:lvl9pPr>
              <a:defRPr sz="5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F9CD3EF-1A95-4492-BA40-E6DC5A43B506}" type="datetimeFigureOut">
              <a:rPr lang="en-US" smtClean="0"/>
              <a:pPr/>
              <a:t>9/12/2017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4CF26C-824E-4B49-86DF-8B93C7770DE3}" type="slidenum">
              <a:rPr lang="en-US" smtClean="0"/>
              <a:pPr/>
              <a:t>‹#›</a:t>
            </a:fld>
            <a:endParaRPr lang="en-US"/>
          </a:p>
        </p:txBody>
      </p:sp>
    </p:spTree>
    <p:extLst>
      <p:ext uri="{BB962C8B-B14F-4D97-AF65-F5344CB8AC3E}">
        <p14:creationId xmlns:p14="http://schemas.microsoft.com/office/powerpoint/2010/main" val="4098179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F9CD3EF-1A95-4492-BA40-E6DC5A43B506}" type="datetimeFigureOut">
              <a:rPr lang="en-US" smtClean="0"/>
              <a:pPr/>
              <a:t>9/12/2017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4CF26C-824E-4B49-86DF-8B93C7770DE3}" type="slidenum">
              <a:rPr lang="en-US" smtClean="0"/>
              <a:pPr/>
              <a:t>‹#›</a:t>
            </a:fld>
            <a:endParaRPr lang="en-US"/>
          </a:p>
        </p:txBody>
      </p:sp>
    </p:spTree>
    <p:extLst>
      <p:ext uri="{BB962C8B-B14F-4D97-AF65-F5344CB8AC3E}">
        <p14:creationId xmlns:p14="http://schemas.microsoft.com/office/powerpoint/2010/main" val="340200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9CD3EF-1A95-4492-BA40-E6DC5A43B506}" type="datetimeFigureOut">
              <a:rPr lang="en-US" smtClean="0"/>
              <a:pPr/>
              <a:t>9/12/2017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4CF26C-824E-4B49-86DF-8B93C7770DE3}" type="slidenum">
              <a:rPr lang="en-US" smtClean="0"/>
              <a:pPr/>
              <a:t>‹#›</a:t>
            </a:fld>
            <a:endParaRPr lang="en-US"/>
          </a:p>
        </p:txBody>
      </p:sp>
    </p:spTree>
    <p:extLst>
      <p:ext uri="{BB962C8B-B14F-4D97-AF65-F5344CB8AC3E}">
        <p14:creationId xmlns:p14="http://schemas.microsoft.com/office/powerpoint/2010/main" val="1630942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14607" y="1037591"/>
            <a:ext cx="16545722" cy="4415790"/>
          </a:xfrm>
        </p:spPr>
        <p:txBody>
          <a:bodyPr anchor="b"/>
          <a:lstStyle>
            <a:lvl1pPr algn="l">
              <a:defRPr sz="7125" b="1"/>
            </a:lvl1pPr>
          </a:lstStyle>
          <a:p>
            <a:r>
              <a:rPr lang="en-US"/>
              <a:t>Click to edit Master title style</a:t>
            </a:r>
          </a:p>
        </p:txBody>
      </p:sp>
      <p:sp>
        <p:nvSpPr>
          <p:cNvPr id="3" name="Content Placeholder 2"/>
          <p:cNvSpPr>
            <a:spLocks noGrp="1"/>
          </p:cNvSpPr>
          <p:nvPr>
            <p:ph idx="1"/>
          </p:nvPr>
        </p:nvSpPr>
        <p:spPr>
          <a:xfrm>
            <a:off x="19662775" y="1037594"/>
            <a:ext cx="28114625" cy="22241830"/>
          </a:xfrm>
        </p:spPr>
        <p:txBody>
          <a:bodyPr/>
          <a:lstStyle>
            <a:lvl1pPr>
              <a:defRPr sz="11400"/>
            </a:lvl1pPr>
            <a:lvl2pPr>
              <a:defRPr sz="9975"/>
            </a:lvl2pPr>
            <a:lvl3pPr>
              <a:defRPr sz="8550"/>
            </a:lvl3pPr>
            <a:lvl4pPr>
              <a:defRPr sz="7125"/>
            </a:lvl4pPr>
            <a:lvl5pPr>
              <a:defRPr sz="7125"/>
            </a:lvl5pPr>
            <a:lvl6pPr>
              <a:defRPr sz="7125"/>
            </a:lvl6pPr>
            <a:lvl7pPr>
              <a:defRPr sz="7125"/>
            </a:lvl7pPr>
            <a:lvl8pPr>
              <a:defRPr sz="7125"/>
            </a:lvl8pPr>
            <a:lvl9pPr>
              <a:defRPr sz="7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14607" y="5453384"/>
            <a:ext cx="16545722" cy="17826040"/>
          </a:xfrm>
        </p:spPr>
        <p:txBody>
          <a:bodyPr/>
          <a:lstStyle>
            <a:lvl1pPr marL="0" indent="0">
              <a:buNone/>
              <a:defRPr sz="4950"/>
            </a:lvl1pPr>
            <a:lvl2pPr marL="1626306" indent="0">
              <a:buNone/>
              <a:defRPr sz="4275"/>
            </a:lvl2pPr>
            <a:lvl3pPr marL="3252612" indent="0">
              <a:buNone/>
              <a:defRPr sz="3525"/>
            </a:lvl3pPr>
            <a:lvl4pPr marL="4878918" indent="0">
              <a:buNone/>
              <a:defRPr sz="3225"/>
            </a:lvl4pPr>
            <a:lvl5pPr marL="6505225" indent="0">
              <a:buNone/>
              <a:defRPr sz="3225"/>
            </a:lvl5pPr>
            <a:lvl6pPr marL="8131531" indent="0">
              <a:buNone/>
              <a:defRPr sz="3225"/>
            </a:lvl6pPr>
            <a:lvl7pPr marL="9757837" indent="0">
              <a:buNone/>
              <a:defRPr sz="3225"/>
            </a:lvl7pPr>
            <a:lvl8pPr marL="11384143" indent="0">
              <a:buNone/>
              <a:defRPr sz="3225"/>
            </a:lvl8pPr>
            <a:lvl9pPr marL="13010449" indent="0">
              <a:buNone/>
              <a:defRPr sz="3225"/>
            </a:lvl9pPr>
          </a:lstStyle>
          <a:p>
            <a:pPr lvl="0"/>
            <a:r>
              <a:rPr lang="en-US"/>
              <a:t>Click to edit Master text styles</a:t>
            </a:r>
          </a:p>
        </p:txBody>
      </p:sp>
      <p:sp>
        <p:nvSpPr>
          <p:cNvPr id="5" name="Date Placeholder 4"/>
          <p:cNvSpPr>
            <a:spLocks noGrp="1"/>
          </p:cNvSpPr>
          <p:nvPr>
            <p:ph type="dt" sz="half" idx="10"/>
          </p:nvPr>
        </p:nvSpPr>
        <p:spPr/>
        <p:txBody>
          <a:bodyPr/>
          <a:lstStyle/>
          <a:p>
            <a:fld id="{AF9CD3EF-1A95-4492-BA40-E6DC5A43B506}" type="datetimeFigureOut">
              <a:rPr lang="en-US" smtClean="0"/>
              <a:pPr/>
              <a:t>9/12/2017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4CF26C-824E-4B49-86DF-8B93C7770DE3}" type="slidenum">
              <a:rPr lang="en-US" smtClean="0"/>
              <a:pPr/>
              <a:t>‹#›</a:t>
            </a:fld>
            <a:endParaRPr lang="en-US"/>
          </a:p>
        </p:txBody>
      </p:sp>
    </p:spTree>
    <p:extLst>
      <p:ext uri="{BB962C8B-B14F-4D97-AF65-F5344CB8AC3E}">
        <p14:creationId xmlns:p14="http://schemas.microsoft.com/office/powerpoint/2010/main" val="433448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857584" y="18242281"/>
            <a:ext cx="30175200" cy="2153605"/>
          </a:xfrm>
        </p:spPr>
        <p:txBody>
          <a:bodyPr anchor="b"/>
          <a:lstStyle>
            <a:lvl1pPr algn="l">
              <a:defRPr sz="7125" b="1"/>
            </a:lvl1pPr>
          </a:lstStyle>
          <a:p>
            <a:r>
              <a:rPr lang="en-US"/>
              <a:t>Click to edit Master title style</a:t>
            </a:r>
          </a:p>
        </p:txBody>
      </p:sp>
      <p:sp>
        <p:nvSpPr>
          <p:cNvPr id="3" name="Picture Placeholder 2"/>
          <p:cNvSpPr>
            <a:spLocks noGrp="1"/>
          </p:cNvSpPr>
          <p:nvPr>
            <p:ph type="pic" idx="1"/>
          </p:nvPr>
        </p:nvSpPr>
        <p:spPr>
          <a:xfrm>
            <a:off x="9857584" y="2328545"/>
            <a:ext cx="30175200" cy="15636240"/>
          </a:xfrm>
        </p:spPr>
        <p:txBody>
          <a:bodyPr/>
          <a:lstStyle>
            <a:lvl1pPr marL="0" indent="0">
              <a:buNone/>
              <a:defRPr sz="11400"/>
            </a:lvl1pPr>
            <a:lvl2pPr marL="1626306" indent="0">
              <a:buNone/>
              <a:defRPr sz="9975"/>
            </a:lvl2pPr>
            <a:lvl3pPr marL="3252612" indent="0">
              <a:buNone/>
              <a:defRPr sz="8550"/>
            </a:lvl3pPr>
            <a:lvl4pPr marL="4878918" indent="0">
              <a:buNone/>
              <a:defRPr sz="7125"/>
            </a:lvl4pPr>
            <a:lvl5pPr marL="6505225" indent="0">
              <a:buNone/>
              <a:defRPr sz="7125"/>
            </a:lvl5pPr>
            <a:lvl6pPr marL="8131531" indent="0">
              <a:buNone/>
              <a:defRPr sz="7125"/>
            </a:lvl6pPr>
            <a:lvl7pPr marL="9757837" indent="0">
              <a:buNone/>
              <a:defRPr sz="7125"/>
            </a:lvl7pPr>
            <a:lvl8pPr marL="11384143" indent="0">
              <a:buNone/>
              <a:defRPr sz="7125"/>
            </a:lvl8pPr>
            <a:lvl9pPr marL="13010449" indent="0">
              <a:buNone/>
              <a:defRPr sz="7125"/>
            </a:lvl9pPr>
          </a:lstStyle>
          <a:p>
            <a:endParaRPr lang="en-US"/>
          </a:p>
        </p:txBody>
      </p:sp>
      <p:sp>
        <p:nvSpPr>
          <p:cNvPr id="4" name="Text Placeholder 3"/>
          <p:cNvSpPr>
            <a:spLocks noGrp="1"/>
          </p:cNvSpPr>
          <p:nvPr>
            <p:ph type="body" sz="half" idx="2"/>
          </p:nvPr>
        </p:nvSpPr>
        <p:spPr>
          <a:xfrm>
            <a:off x="9857584" y="20395886"/>
            <a:ext cx="30175200" cy="3058475"/>
          </a:xfrm>
        </p:spPr>
        <p:txBody>
          <a:bodyPr/>
          <a:lstStyle>
            <a:lvl1pPr marL="0" indent="0">
              <a:buNone/>
              <a:defRPr sz="4950"/>
            </a:lvl1pPr>
            <a:lvl2pPr marL="1626306" indent="0">
              <a:buNone/>
              <a:defRPr sz="4275"/>
            </a:lvl2pPr>
            <a:lvl3pPr marL="3252612" indent="0">
              <a:buNone/>
              <a:defRPr sz="3525"/>
            </a:lvl3pPr>
            <a:lvl4pPr marL="4878918" indent="0">
              <a:buNone/>
              <a:defRPr sz="3225"/>
            </a:lvl4pPr>
            <a:lvl5pPr marL="6505225" indent="0">
              <a:buNone/>
              <a:defRPr sz="3225"/>
            </a:lvl5pPr>
            <a:lvl6pPr marL="8131531" indent="0">
              <a:buNone/>
              <a:defRPr sz="3225"/>
            </a:lvl6pPr>
            <a:lvl7pPr marL="9757837" indent="0">
              <a:buNone/>
              <a:defRPr sz="3225"/>
            </a:lvl7pPr>
            <a:lvl8pPr marL="11384143" indent="0">
              <a:buNone/>
              <a:defRPr sz="3225"/>
            </a:lvl8pPr>
            <a:lvl9pPr marL="13010449" indent="0">
              <a:buNone/>
              <a:defRPr sz="3225"/>
            </a:lvl9pPr>
          </a:lstStyle>
          <a:p>
            <a:pPr lvl="0"/>
            <a:r>
              <a:rPr lang="en-US"/>
              <a:t>Click to edit Master text styles</a:t>
            </a:r>
          </a:p>
        </p:txBody>
      </p:sp>
      <p:sp>
        <p:nvSpPr>
          <p:cNvPr id="5" name="Date Placeholder 4"/>
          <p:cNvSpPr>
            <a:spLocks noGrp="1"/>
          </p:cNvSpPr>
          <p:nvPr>
            <p:ph type="dt" sz="half" idx="10"/>
          </p:nvPr>
        </p:nvSpPr>
        <p:spPr/>
        <p:txBody>
          <a:bodyPr/>
          <a:lstStyle/>
          <a:p>
            <a:fld id="{AF9CD3EF-1A95-4492-BA40-E6DC5A43B506}" type="datetimeFigureOut">
              <a:rPr lang="en-US" smtClean="0"/>
              <a:pPr/>
              <a:t>9/12/2017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4CF26C-824E-4B49-86DF-8B93C7770DE3}" type="slidenum">
              <a:rPr lang="en-US" smtClean="0"/>
              <a:pPr/>
              <a:t>‹#›</a:t>
            </a:fld>
            <a:endParaRPr lang="en-US"/>
          </a:p>
        </p:txBody>
      </p:sp>
    </p:spTree>
    <p:extLst>
      <p:ext uri="{BB962C8B-B14F-4D97-AF65-F5344CB8AC3E}">
        <p14:creationId xmlns:p14="http://schemas.microsoft.com/office/powerpoint/2010/main" val="2912888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14600" y="1043624"/>
            <a:ext cx="45262800" cy="4343400"/>
          </a:xfrm>
          <a:prstGeom prst="rect">
            <a:avLst/>
          </a:prstGeom>
        </p:spPr>
        <p:txBody>
          <a:bodyPr vert="horz" lIns="433682" tIns="216841" rIns="433682" bIns="216841" rtlCol="0" anchor="ctr">
            <a:normAutofit/>
          </a:bodyPr>
          <a:lstStyle/>
          <a:p>
            <a:r>
              <a:rPr lang="en-US"/>
              <a:t>Click to edit Master title style</a:t>
            </a:r>
          </a:p>
        </p:txBody>
      </p:sp>
      <p:sp>
        <p:nvSpPr>
          <p:cNvPr id="3" name="Text Placeholder 2"/>
          <p:cNvSpPr>
            <a:spLocks noGrp="1"/>
          </p:cNvSpPr>
          <p:nvPr>
            <p:ph type="body" idx="1"/>
          </p:nvPr>
        </p:nvSpPr>
        <p:spPr>
          <a:xfrm>
            <a:off x="2514600" y="6080763"/>
            <a:ext cx="45262800" cy="17198659"/>
          </a:xfrm>
          <a:prstGeom prst="rect">
            <a:avLst/>
          </a:prstGeom>
        </p:spPr>
        <p:txBody>
          <a:bodyPr vert="horz" lIns="433682" tIns="216841" rIns="433682" bIns="21684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514600" y="24154134"/>
            <a:ext cx="11734800" cy="1387475"/>
          </a:xfrm>
          <a:prstGeom prst="rect">
            <a:avLst/>
          </a:prstGeom>
        </p:spPr>
        <p:txBody>
          <a:bodyPr vert="horz" lIns="433682" tIns="216841" rIns="433682" bIns="216841" rtlCol="0" anchor="ctr"/>
          <a:lstStyle>
            <a:lvl1pPr algn="l">
              <a:defRPr sz="4275">
                <a:solidFill>
                  <a:schemeClr val="tx1">
                    <a:tint val="75000"/>
                  </a:schemeClr>
                </a:solidFill>
              </a:defRPr>
            </a:lvl1pPr>
          </a:lstStyle>
          <a:p>
            <a:fld id="{AF9CD3EF-1A95-4492-BA40-E6DC5A43B506}" type="datetimeFigureOut">
              <a:rPr lang="en-US" smtClean="0"/>
              <a:pPr/>
              <a:t>9/12/2017</a:t>
            </a:fld>
            <a:endParaRPr lang="en-US"/>
          </a:p>
        </p:txBody>
      </p:sp>
      <p:sp>
        <p:nvSpPr>
          <p:cNvPr id="5" name="Footer Placeholder 4"/>
          <p:cNvSpPr>
            <a:spLocks noGrp="1"/>
          </p:cNvSpPr>
          <p:nvPr>
            <p:ph type="ftr" sz="quarter" idx="3"/>
          </p:nvPr>
        </p:nvSpPr>
        <p:spPr>
          <a:xfrm>
            <a:off x="17183100" y="24154134"/>
            <a:ext cx="15925800" cy="1387475"/>
          </a:xfrm>
          <a:prstGeom prst="rect">
            <a:avLst/>
          </a:prstGeom>
        </p:spPr>
        <p:txBody>
          <a:bodyPr vert="horz" lIns="433682" tIns="216841" rIns="433682" bIns="216841" rtlCol="0" anchor="ctr"/>
          <a:lstStyle>
            <a:lvl1pPr algn="ctr">
              <a:defRPr sz="4275">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6042600" y="24154134"/>
            <a:ext cx="11734800" cy="1387475"/>
          </a:xfrm>
          <a:prstGeom prst="rect">
            <a:avLst/>
          </a:prstGeom>
        </p:spPr>
        <p:txBody>
          <a:bodyPr vert="horz" lIns="433682" tIns="216841" rIns="433682" bIns="216841" rtlCol="0" anchor="ctr"/>
          <a:lstStyle>
            <a:lvl1pPr algn="r">
              <a:defRPr sz="4275">
                <a:solidFill>
                  <a:schemeClr val="tx1">
                    <a:tint val="75000"/>
                  </a:schemeClr>
                </a:solidFill>
              </a:defRPr>
            </a:lvl1pPr>
          </a:lstStyle>
          <a:p>
            <a:fld id="{7B4CF26C-824E-4B49-86DF-8B93C7770DE3}" type="slidenum">
              <a:rPr lang="en-US" smtClean="0"/>
              <a:pPr/>
              <a:t>‹#›</a:t>
            </a:fld>
            <a:endParaRPr lang="en-US"/>
          </a:p>
        </p:txBody>
      </p:sp>
    </p:spTree>
    <p:extLst>
      <p:ext uri="{BB962C8B-B14F-4D97-AF65-F5344CB8AC3E}">
        <p14:creationId xmlns:p14="http://schemas.microsoft.com/office/powerpoint/2010/main" val="8973902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252612" rtl="0" eaLnBrk="1" latinLnBrk="0" hangingPunct="1">
        <a:spcBef>
          <a:spcPct val="0"/>
        </a:spcBef>
        <a:buNone/>
        <a:defRPr sz="15675" kern="1200">
          <a:solidFill>
            <a:schemeClr val="tx1"/>
          </a:solidFill>
          <a:latin typeface="+mj-lt"/>
          <a:ea typeface="+mj-ea"/>
          <a:cs typeface="+mj-cs"/>
        </a:defRPr>
      </a:lvl1pPr>
    </p:titleStyle>
    <p:bodyStyle>
      <a:lvl1pPr marL="1219730" indent="-1219730" algn="l" defTabSz="3252612" rtl="0" eaLnBrk="1" latinLnBrk="0" hangingPunct="1">
        <a:spcBef>
          <a:spcPct val="20000"/>
        </a:spcBef>
        <a:buFont typeface="Arial" pitchFamily="34" charset="0"/>
        <a:buChar char="•"/>
        <a:defRPr sz="11400" kern="1200">
          <a:solidFill>
            <a:schemeClr val="tx1"/>
          </a:solidFill>
          <a:latin typeface="+mn-lt"/>
          <a:ea typeface="+mn-ea"/>
          <a:cs typeface="+mn-cs"/>
        </a:defRPr>
      </a:lvl1pPr>
      <a:lvl2pPr marL="2642747" indent="-1016441" algn="l" defTabSz="3252612" rtl="0" eaLnBrk="1" latinLnBrk="0" hangingPunct="1">
        <a:spcBef>
          <a:spcPct val="20000"/>
        </a:spcBef>
        <a:buFont typeface="Arial" pitchFamily="34" charset="0"/>
        <a:buChar char="–"/>
        <a:defRPr sz="9975" kern="1200">
          <a:solidFill>
            <a:schemeClr val="tx1"/>
          </a:solidFill>
          <a:latin typeface="+mn-lt"/>
          <a:ea typeface="+mn-ea"/>
          <a:cs typeface="+mn-cs"/>
        </a:defRPr>
      </a:lvl2pPr>
      <a:lvl3pPr marL="4065765" indent="-813153" algn="l" defTabSz="3252612" rtl="0" eaLnBrk="1" latinLnBrk="0" hangingPunct="1">
        <a:spcBef>
          <a:spcPct val="20000"/>
        </a:spcBef>
        <a:buFont typeface="Arial" pitchFamily="34" charset="0"/>
        <a:buChar char="•"/>
        <a:defRPr sz="8550" kern="1200">
          <a:solidFill>
            <a:schemeClr val="tx1"/>
          </a:solidFill>
          <a:latin typeface="+mn-lt"/>
          <a:ea typeface="+mn-ea"/>
          <a:cs typeface="+mn-cs"/>
        </a:defRPr>
      </a:lvl3pPr>
      <a:lvl4pPr marL="5692072" indent="-813153" algn="l" defTabSz="3252612" rtl="0" eaLnBrk="1" latinLnBrk="0" hangingPunct="1">
        <a:spcBef>
          <a:spcPct val="20000"/>
        </a:spcBef>
        <a:buFont typeface="Arial" pitchFamily="34" charset="0"/>
        <a:buChar char="–"/>
        <a:defRPr sz="7125" kern="1200">
          <a:solidFill>
            <a:schemeClr val="tx1"/>
          </a:solidFill>
          <a:latin typeface="+mn-lt"/>
          <a:ea typeface="+mn-ea"/>
          <a:cs typeface="+mn-cs"/>
        </a:defRPr>
      </a:lvl4pPr>
      <a:lvl5pPr marL="7318378" indent="-813153" algn="l" defTabSz="3252612" rtl="0" eaLnBrk="1" latinLnBrk="0" hangingPunct="1">
        <a:spcBef>
          <a:spcPct val="20000"/>
        </a:spcBef>
        <a:buFont typeface="Arial" pitchFamily="34" charset="0"/>
        <a:buChar char="»"/>
        <a:defRPr sz="7125" kern="1200">
          <a:solidFill>
            <a:schemeClr val="tx1"/>
          </a:solidFill>
          <a:latin typeface="+mn-lt"/>
          <a:ea typeface="+mn-ea"/>
          <a:cs typeface="+mn-cs"/>
        </a:defRPr>
      </a:lvl5pPr>
      <a:lvl6pPr marL="8944684" indent="-813153" algn="l" defTabSz="3252612" rtl="0" eaLnBrk="1" latinLnBrk="0" hangingPunct="1">
        <a:spcBef>
          <a:spcPct val="20000"/>
        </a:spcBef>
        <a:buFont typeface="Arial" pitchFamily="34" charset="0"/>
        <a:buChar char="•"/>
        <a:defRPr sz="7125" kern="1200">
          <a:solidFill>
            <a:schemeClr val="tx1"/>
          </a:solidFill>
          <a:latin typeface="+mn-lt"/>
          <a:ea typeface="+mn-ea"/>
          <a:cs typeface="+mn-cs"/>
        </a:defRPr>
      </a:lvl6pPr>
      <a:lvl7pPr marL="10570990" indent="-813153" algn="l" defTabSz="3252612" rtl="0" eaLnBrk="1" latinLnBrk="0" hangingPunct="1">
        <a:spcBef>
          <a:spcPct val="20000"/>
        </a:spcBef>
        <a:buFont typeface="Arial" pitchFamily="34" charset="0"/>
        <a:buChar char="•"/>
        <a:defRPr sz="7125" kern="1200">
          <a:solidFill>
            <a:schemeClr val="tx1"/>
          </a:solidFill>
          <a:latin typeface="+mn-lt"/>
          <a:ea typeface="+mn-ea"/>
          <a:cs typeface="+mn-cs"/>
        </a:defRPr>
      </a:lvl7pPr>
      <a:lvl8pPr marL="12197296" indent="-813153" algn="l" defTabSz="3252612" rtl="0" eaLnBrk="1" latinLnBrk="0" hangingPunct="1">
        <a:spcBef>
          <a:spcPct val="20000"/>
        </a:spcBef>
        <a:buFont typeface="Arial" pitchFamily="34" charset="0"/>
        <a:buChar char="•"/>
        <a:defRPr sz="7125" kern="1200">
          <a:solidFill>
            <a:schemeClr val="tx1"/>
          </a:solidFill>
          <a:latin typeface="+mn-lt"/>
          <a:ea typeface="+mn-ea"/>
          <a:cs typeface="+mn-cs"/>
        </a:defRPr>
      </a:lvl8pPr>
      <a:lvl9pPr marL="13823602" indent="-813153" algn="l" defTabSz="3252612" rtl="0" eaLnBrk="1" latinLnBrk="0" hangingPunct="1">
        <a:spcBef>
          <a:spcPct val="20000"/>
        </a:spcBef>
        <a:buFont typeface="Arial" pitchFamily="34" charset="0"/>
        <a:buChar char="•"/>
        <a:defRPr sz="7125" kern="1200">
          <a:solidFill>
            <a:schemeClr val="tx1"/>
          </a:solidFill>
          <a:latin typeface="+mn-lt"/>
          <a:ea typeface="+mn-ea"/>
          <a:cs typeface="+mn-cs"/>
        </a:defRPr>
      </a:lvl9pPr>
    </p:bodyStyle>
    <p:otherStyle>
      <a:defPPr>
        <a:defRPr lang="en-US"/>
      </a:defPPr>
      <a:lvl1pPr marL="0" algn="l" defTabSz="3252612" rtl="0" eaLnBrk="1" latinLnBrk="0" hangingPunct="1">
        <a:defRPr sz="6375" kern="1200">
          <a:solidFill>
            <a:schemeClr val="tx1"/>
          </a:solidFill>
          <a:latin typeface="+mn-lt"/>
          <a:ea typeface="+mn-ea"/>
          <a:cs typeface="+mn-cs"/>
        </a:defRPr>
      </a:lvl1pPr>
      <a:lvl2pPr marL="1626306" algn="l" defTabSz="3252612" rtl="0" eaLnBrk="1" latinLnBrk="0" hangingPunct="1">
        <a:defRPr sz="6375" kern="1200">
          <a:solidFill>
            <a:schemeClr val="tx1"/>
          </a:solidFill>
          <a:latin typeface="+mn-lt"/>
          <a:ea typeface="+mn-ea"/>
          <a:cs typeface="+mn-cs"/>
        </a:defRPr>
      </a:lvl2pPr>
      <a:lvl3pPr marL="3252612" algn="l" defTabSz="3252612" rtl="0" eaLnBrk="1" latinLnBrk="0" hangingPunct="1">
        <a:defRPr sz="6375" kern="1200">
          <a:solidFill>
            <a:schemeClr val="tx1"/>
          </a:solidFill>
          <a:latin typeface="+mn-lt"/>
          <a:ea typeface="+mn-ea"/>
          <a:cs typeface="+mn-cs"/>
        </a:defRPr>
      </a:lvl3pPr>
      <a:lvl4pPr marL="4878918" algn="l" defTabSz="3252612" rtl="0" eaLnBrk="1" latinLnBrk="0" hangingPunct="1">
        <a:defRPr sz="6375" kern="1200">
          <a:solidFill>
            <a:schemeClr val="tx1"/>
          </a:solidFill>
          <a:latin typeface="+mn-lt"/>
          <a:ea typeface="+mn-ea"/>
          <a:cs typeface="+mn-cs"/>
        </a:defRPr>
      </a:lvl4pPr>
      <a:lvl5pPr marL="6505225" algn="l" defTabSz="3252612" rtl="0" eaLnBrk="1" latinLnBrk="0" hangingPunct="1">
        <a:defRPr sz="6375" kern="1200">
          <a:solidFill>
            <a:schemeClr val="tx1"/>
          </a:solidFill>
          <a:latin typeface="+mn-lt"/>
          <a:ea typeface="+mn-ea"/>
          <a:cs typeface="+mn-cs"/>
        </a:defRPr>
      </a:lvl5pPr>
      <a:lvl6pPr marL="8131531" algn="l" defTabSz="3252612" rtl="0" eaLnBrk="1" latinLnBrk="0" hangingPunct="1">
        <a:defRPr sz="6375" kern="1200">
          <a:solidFill>
            <a:schemeClr val="tx1"/>
          </a:solidFill>
          <a:latin typeface="+mn-lt"/>
          <a:ea typeface="+mn-ea"/>
          <a:cs typeface="+mn-cs"/>
        </a:defRPr>
      </a:lvl6pPr>
      <a:lvl7pPr marL="9757837" algn="l" defTabSz="3252612" rtl="0" eaLnBrk="1" latinLnBrk="0" hangingPunct="1">
        <a:defRPr sz="6375" kern="1200">
          <a:solidFill>
            <a:schemeClr val="tx1"/>
          </a:solidFill>
          <a:latin typeface="+mn-lt"/>
          <a:ea typeface="+mn-ea"/>
          <a:cs typeface="+mn-cs"/>
        </a:defRPr>
      </a:lvl7pPr>
      <a:lvl8pPr marL="11384143" algn="l" defTabSz="3252612" rtl="0" eaLnBrk="1" latinLnBrk="0" hangingPunct="1">
        <a:defRPr sz="6375" kern="1200">
          <a:solidFill>
            <a:schemeClr val="tx1"/>
          </a:solidFill>
          <a:latin typeface="+mn-lt"/>
          <a:ea typeface="+mn-ea"/>
          <a:cs typeface="+mn-cs"/>
        </a:defRPr>
      </a:lvl8pPr>
      <a:lvl9pPr marL="13010449" algn="l" defTabSz="3252612" rtl="0" eaLnBrk="1" latinLnBrk="0" hangingPunct="1">
        <a:defRPr sz="637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descr="FPMRS_OUCOM_framed.jpg"/>
          <p:cNvPicPr>
            <a:picLocks noChangeAspect="1"/>
          </p:cNvPicPr>
          <p:nvPr/>
        </p:nvPicPr>
        <p:blipFill>
          <a:blip r:embed="rId3" cstate="print"/>
          <a:stretch>
            <a:fillRect/>
          </a:stretch>
        </p:blipFill>
        <p:spPr>
          <a:xfrm>
            <a:off x="259078" y="237987"/>
            <a:ext cx="9953077" cy="4343400"/>
          </a:xfrm>
          <a:prstGeom prst="rect">
            <a:avLst/>
          </a:prstGeom>
        </p:spPr>
      </p:pic>
      <p:sp>
        <p:nvSpPr>
          <p:cNvPr id="17" name="Rectangle 16"/>
          <p:cNvSpPr/>
          <p:nvPr/>
        </p:nvSpPr>
        <p:spPr>
          <a:xfrm>
            <a:off x="0" y="0"/>
            <a:ext cx="50292000" cy="457200"/>
          </a:xfrm>
          <a:prstGeom prst="rect">
            <a:avLst/>
          </a:prstGeom>
          <a:solidFill>
            <a:srgbClr val="943634"/>
          </a:solidFill>
          <a:ln>
            <a:solidFill>
              <a:srgbClr val="9436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663" dirty="0"/>
          </a:p>
        </p:txBody>
      </p:sp>
      <p:sp>
        <p:nvSpPr>
          <p:cNvPr id="18" name="Rectangle 17"/>
          <p:cNvSpPr/>
          <p:nvPr/>
        </p:nvSpPr>
        <p:spPr>
          <a:xfrm rot="16200000">
            <a:off x="37162945" y="12823794"/>
            <a:ext cx="25819100" cy="457200"/>
          </a:xfrm>
          <a:prstGeom prst="rect">
            <a:avLst/>
          </a:prstGeom>
          <a:solidFill>
            <a:srgbClr val="943634"/>
          </a:solidFill>
          <a:ln>
            <a:solidFill>
              <a:srgbClr val="9436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663"/>
          </a:p>
        </p:txBody>
      </p:sp>
      <p:sp>
        <p:nvSpPr>
          <p:cNvPr id="19" name="Rectangle 18"/>
          <p:cNvSpPr/>
          <p:nvPr/>
        </p:nvSpPr>
        <p:spPr>
          <a:xfrm rot="16200000">
            <a:off x="-12792320" y="12792319"/>
            <a:ext cx="26041841" cy="457200"/>
          </a:xfrm>
          <a:prstGeom prst="rect">
            <a:avLst/>
          </a:prstGeom>
          <a:solidFill>
            <a:srgbClr val="943634"/>
          </a:solidFill>
          <a:ln>
            <a:solidFill>
              <a:srgbClr val="9436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663" dirty="0"/>
          </a:p>
        </p:txBody>
      </p:sp>
      <p:sp>
        <p:nvSpPr>
          <p:cNvPr id="22" name="TextBox 21"/>
          <p:cNvSpPr txBox="1"/>
          <p:nvPr/>
        </p:nvSpPr>
        <p:spPr>
          <a:xfrm>
            <a:off x="10944473" y="880463"/>
            <a:ext cx="28421244" cy="3162404"/>
          </a:xfrm>
          <a:prstGeom prst="rect">
            <a:avLst/>
          </a:prstGeom>
          <a:noFill/>
        </p:spPr>
        <p:txBody>
          <a:bodyPr wrap="square" rtlCol="0">
            <a:spAutoFit/>
          </a:bodyPr>
          <a:lstStyle/>
          <a:p>
            <a:pPr algn="ctr"/>
            <a:r>
              <a:rPr lang="en-US" sz="7500" b="1" dirty="0">
                <a:latin typeface="Arial" pitchFamily="34" charset="0"/>
                <a:cs typeface="Arial" pitchFamily="34" charset="0"/>
              </a:rPr>
              <a:t>Anorectal Manometry Testing Effectively Trained in Less than three Hours – A Pilot Study </a:t>
            </a:r>
          </a:p>
          <a:p>
            <a:pPr algn="ctr"/>
            <a:r>
              <a:rPr lang="en-US" sz="4950" dirty="0">
                <a:latin typeface="Arial" pitchFamily="34" charset="0"/>
                <a:cs typeface="Arial" pitchFamily="34" charset="0"/>
              </a:rPr>
              <a:t>Daniel Stone, MD &amp; Mikio Nihira, MD, MPH</a:t>
            </a:r>
          </a:p>
        </p:txBody>
      </p:sp>
      <p:sp>
        <p:nvSpPr>
          <p:cNvPr id="24" name="TextBox 23"/>
          <p:cNvSpPr txBox="1"/>
          <p:nvPr/>
        </p:nvSpPr>
        <p:spPr>
          <a:xfrm>
            <a:off x="914400" y="5029200"/>
            <a:ext cx="14630400" cy="2286000"/>
          </a:xfrm>
          <a:prstGeom prst="rect">
            <a:avLst/>
          </a:prstGeom>
          <a:noFill/>
        </p:spPr>
        <p:txBody>
          <a:bodyPr wrap="square" rtlCol="0">
            <a:spAutoFit/>
          </a:bodyPr>
          <a:lstStyle/>
          <a:p>
            <a:r>
              <a:rPr lang="en-US" sz="3600" b="1" u="sng" dirty="0"/>
              <a:t>OBJECTIVE:</a:t>
            </a:r>
            <a:r>
              <a:rPr lang="en-US" sz="3600" b="1" dirty="0"/>
              <a:t>  The aim of this investigation was to learn if a standardized training process that included recorded didactics followed by simulated practice of ARM on a mannequin could train pelvic floor providers to perform ARM on a standardized patient (SP).</a:t>
            </a:r>
            <a:endParaRPr lang="en-US" sz="3600" b="1" i="1" dirty="0"/>
          </a:p>
        </p:txBody>
      </p:sp>
      <p:sp>
        <p:nvSpPr>
          <p:cNvPr id="26" name="TextBox 25"/>
          <p:cNvSpPr txBox="1"/>
          <p:nvPr/>
        </p:nvSpPr>
        <p:spPr>
          <a:xfrm>
            <a:off x="34838640" y="5029200"/>
            <a:ext cx="14630400" cy="10064294"/>
          </a:xfrm>
          <a:prstGeom prst="rect">
            <a:avLst/>
          </a:prstGeom>
          <a:noFill/>
        </p:spPr>
        <p:txBody>
          <a:bodyPr wrap="square" rtlCol="0">
            <a:spAutoFit/>
          </a:bodyPr>
          <a:lstStyle/>
          <a:p>
            <a:r>
              <a:rPr lang="en-US" sz="3600" b="1" u="sng" dirty="0"/>
              <a:t>RESULTS:</a:t>
            </a:r>
            <a:r>
              <a:rPr lang="en-US" sz="3600" dirty="0"/>
              <a:t> </a:t>
            </a:r>
            <a:r>
              <a:rPr lang="en-US" sz="3600" b="1" dirty="0"/>
              <a:t>Five pelvic floor providers were recruited for training: one FPMRS surgeon that had received ARM training as a fellow, two FPMRS OB/GYN fellows (PGY IV &amp; VII with no prior ARM training), one FPMRS PT (No prior ARM training) and a </a:t>
            </a:r>
            <a:r>
              <a:rPr lang="en-US" sz="3600" b="1"/>
              <a:t>gastroenterologist faculty </a:t>
            </a:r>
            <a:r>
              <a:rPr lang="en-US" sz="3600" b="1" dirty="0"/>
              <a:t>that received ARM training as a fellow. All providers successfully performed ARM on a SP the following day. Immediately after training, providers completed Visual Analog Scales (VAS) to document effectiveness of the training process (10 mm defined the highest level of confidence or perceived performance). Mean VAS scores were: Level of efficacy of the hands-on experience, 94.9 mm; Level of ability to independently perform each subcomponent of testing: 87.4 mm; Likelihood of incorporating the testing into your practice: 76.4 mm mean distance. One provider (FPMRS PT) was found to be an outlier in 2/3 of the survey questions. When only measuring mean VAS scores for physicians the scores were 94.6, 93.5, and 94.8 mm respectively – indicating that the physician providers had a high degree of confidence in their ability to perform ARM independently. All four of the physician providers were assessed as requiring “passive assistance” or less during ARM performance on the SP.</a:t>
            </a:r>
            <a:endParaRPr lang="en-US" sz="3600" dirty="0"/>
          </a:p>
        </p:txBody>
      </p:sp>
      <p:sp>
        <p:nvSpPr>
          <p:cNvPr id="39" name="TextBox 38"/>
          <p:cNvSpPr txBox="1"/>
          <p:nvPr/>
        </p:nvSpPr>
        <p:spPr>
          <a:xfrm>
            <a:off x="34870972" y="22791605"/>
            <a:ext cx="14630400" cy="2308324"/>
          </a:xfrm>
          <a:prstGeom prst="rect">
            <a:avLst/>
          </a:prstGeom>
          <a:noFill/>
          <a:ln w="38100">
            <a:noFill/>
          </a:ln>
        </p:spPr>
        <p:txBody>
          <a:bodyPr wrap="square" rtlCol="0">
            <a:spAutoFit/>
          </a:bodyPr>
          <a:lstStyle/>
          <a:p>
            <a:pPr hangingPunct="0"/>
            <a:r>
              <a:rPr lang="en-US" sz="3600" b="1" u="sng" dirty="0"/>
              <a:t>Conclusion:</a:t>
            </a:r>
            <a:r>
              <a:rPr lang="en-US" sz="3600" b="1" dirty="0"/>
              <a:t>  </a:t>
            </a:r>
            <a:r>
              <a:rPr lang="en-US" sz="3600" b="1" kern="1400" dirty="0">
                <a:ea typeface="Times New Roman"/>
                <a:cs typeface="Calibri"/>
              </a:rPr>
              <a:t>A brief standardized didactic curriculum followed by simulated practice successfully trained a heterogeneous group of FPMRS providers to employ a novel ARM device.  The learners perceived training to be efficient, and helpful in training them to perform ARM independently. </a:t>
            </a:r>
            <a:endParaRPr lang="en-US" sz="3600" b="1" dirty="0"/>
          </a:p>
        </p:txBody>
      </p:sp>
      <p:sp>
        <p:nvSpPr>
          <p:cNvPr id="3" name="Rectangle 2"/>
          <p:cNvSpPr/>
          <p:nvPr/>
        </p:nvSpPr>
        <p:spPr>
          <a:xfrm>
            <a:off x="914400" y="7543800"/>
            <a:ext cx="14630400" cy="10064294"/>
          </a:xfrm>
          <a:prstGeom prst="rect">
            <a:avLst/>
          </a:prstGeom>
        </p:spPr>
        <p:txBody>
          <a:bodyPr wrap="square">
            <a:spAutoFit/>
          </a:bodyPr>
          <a:lstStyle/>
          <a:p>
            <a:pPr lvl="0"/>
            <a:r>
              <a:rPr lang="en-US" sz="3600" b="1" u="sng" dirty="0">
                <a:solidFill>
                  <a:prstClr val="black"/>
                </a:solidFill>
              </a:rPr>
              <a:t>METHODS:</a:t>
            </a:r>
            <a:r>
              <a:rPr lang="en-US" sz="3600" b="1" dirty="0">
                <a:solidFill>
                  <a:prstClr val="black"/>
                </a:solidFill>
              </a:rPr>
              <a:t>  The </a:t>
            </a:r>
            <a:r>
              <a:rPr lang="en-US" sz="3600" b="1" dirty="0" err="1">
                <a:solidFill>
                  <a:prstClr val="black"/>
                </a:solidFill>
              </a:rPr>
              <a:t>Mcompass</a:t>
            </a:r>
            <a:r>
              <a:rPr lang="en-US" sz="3600" b="1" dirty="0">
                <a:solidFill>
                  <a:prstClr val="black"/>
                </a:solidFill>
              </a:rPr>
              <a:t>® ARM (</a:t>
            </a:r>
            <a:r>
              <a:rPr lang="en-US" sz="3600" b="1" dirty="0" err="1">
                <a:solidFill>
                  <a:prstClr val="black"/>
                </a:solidFill>
              </a:rPr>
              <a:t>Medspira</a:t>
            </a:r>
            <a:r>
              <a:rPr lang="en-US" sz="3600" b="1" dirty="0">
                <a:solidFill>
                  <a:prstClr val="black"/>
                </a:solidFill>
              </a:rPr>
              <a:t>, Minneapolis, MN) is a portable instrument that employs disposable, air-charged catheters. Device software systematically guides operators through the Anorectal Manometry (ARM) process during testing. A convenience sample of pelvic floor providers were recruited for training. All providers viewed the 5 instructional videos that trained: use of MCOMPASS software, assembly and calibration of the ARM instrumentation, catheter insertion and performance of ARM procedure and how to create a summary report of the ARM findings. Subsequently the providers were invited to practice and perform the procedure on a mannequin. Following didactic and simulated training, the providers performed ARM on a standardized patient. A manufacturer’s representative was present during the ARM. Following performance of ARM all providers completed instruments that anonymously assessed perceptions of the: 1) efficacy of the didactic training experience, 2) efficacy of the simulation, and 3) ability to independently perform each subcomponent of ARM. The representative then commented on the level of supervision required to complete the ARM.</a:t>
            </a:r>
          </a:p>
          <a:p>
            <a:pPr lvl="0"/>
            <a:r>
              <a:rPr lang="en-US" sz="3600" dirty="0"/>
              <a:t> </a:t>
            </a:r>
            <a:endParaRPr lang="en-US" sz="3600" i="1" dirty="0">
              <a:solidFill>
                <a:prstClr val="black"/>
              </a:solidFill>
            </a:endParaRPr>
          </a:p>
        </p:txBody>
      </p:sp>
      <p:sp>
        <p:nvSpPr>
          <p:cNvPr id="16" name="Rectangle 15">
            <a:extLst>
              <a:ext uri="{FF2B5EF4-FFF2-40B4-BE49-F238E27FC236}">
                <a16:creationId xmlns:a16="http://schemas.microsoft.com/office/drawing/2014/main" id="{23C68EC8-A59C-48A5-A1ED-9A72343986D9}"/>
              </a:ext>
            </a:extLst>
          </p:cNvPr>
          <p:cNvSpPr/>
          <p:nvPr/>
        </p:nvSpPr>
        <p:spPr>
          <a:xfrm>
            <a:off x="9095" y="25638449"/>
            <a:ext cx="50292000" cy="457200"/>
          </a:xfrm>
          <a:prstGeom prst="rect">
            <a:avLst/>
          </a:prstGeom>
          <a:solidFill>
            <a:srgbClr val="943634"/>
          </a:solidFill>
          <a:ln>
            <a:solidFill>
              <a:srgbClr val="9436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663" dirty="0"/>
          </a:p>
        </p:txBody>
      </p:sp>
      <p:pic>
        <p:nvPicPr>
          <p:cNvPr id="7" name="Picture 6">
            <a:extLst>
              <a:ext uri="{FF2B5EF4-FFF2-40B4-BE49-F238E27FC236}">
                <a16:creationId xmlns:a16="http://schemas.microsoft.com/office/drawing/2014/main" id="{FF216A2C-FC02-40A8-A759-A21658D62B16}"/>
              </a:ext>
            </a:extLst>
          </p:cNvPr>
          <p:cNvPicPr>
            <a:picLocks noChangeAspect="1"/>
          </p:cNvPicPr>
          <p:nvPr/>
        </p:nvPicPr>
        <p:blipFill rotWithShape="1">
          <a:blip r:embed="rId4"/>
          <a:srcRect b="69909"/>
          <a:stretch/>
        </p:blipFill>
        <p:spPr>
          <a:xfrm>
            <a:off x="16014897" y="4996543"/>
            <a:ext cx="17373600" cy="2863061"/>
          </a:xfrm>
          <a:prstGeom prst="rect">
            <a:avLst/>
          </a:prstGeom>
        </p:spPr>
      </p:pic>
      <p:sp>
        <p:nvSpPr>
          <p:cNvPr id="23" name="TextBox 22">
            <a:extLst>
              <a:ext uri="{FF2B5EF4-FFF2-40B4-BE49-F238E27FC236}">
                <a16:creationId xmlns:a16="http://schemas.microsoft.com/office/drawing/2014/main" id="{58A2A5E3-93C6-43A6-8584-359BC3B2B83D}"/>
              </a:ext>
            </a:extLst>
          </p:cNvPr>
          <p:cNvSpPr txBox="1"/>
          <p:nvPr/>
        </p:nvSpPr>
        <p:spPr>
          <a:xfrm>
            <a:off x="16481525" y="24329510"/>
            <a:ext cx="16840200" cy="646331"/>
          </a:xfrm>
          <a:prstGeom prst="rect">
            <a:avLst/>
          </a:prstGeom>
          <a:noFill/>
        </p:spPr>
        <p:txBody>
          <a:bodyPr wrap="square" rtlCol="0">
            <a:spAutoFit/>
          </a:bodyPr>
          <a:lstStyle/>
          <a:p>
            <a:r>
              <a:rPr lang="en-US" sz="3600" b="1" dirty="0"/>
              <a:t>Figure 2.  </a:t>
            </a:r>
            <a:r>
              <a:rPr lang="en-US" sz="3600" dirty="0"/>
              <a:t>Survey questions given at the end of training with corresponding results</a:t>
            </a:r>
          </a:p>
        </p:txBody>
      </p:sp>
      <p:pic>
        <p:nvPicPr>
          <p:cNvPr id="27" name="Picture 26">
            <a:extLst>
              <a:ext uri="{FF2B5EF4-FFF2-40B4-BE49-F238E27FC236}">
                <a16:creationId xmlns:a16="http://schemas.microsoft.com/office/drawing/2014/main" id="{069C5557-2E13-4BF5-A345-08814AB487A0}"/>
              </a:ext>
            </a:extLst>
          </p:cNvPr>
          <p:cNvPicPr>
            <a:picLocks noChangeAspect="1"/>
          </p:cNvPicPr>
          <p:nvPr/>
        </p:nvPicPr>
        <p:blipFill rotWithShape="1">
          <a:blip r:embed="rId4"/>
          <a:srcRect t="32158" b="37788"/>
          <a:stretch/>
        </p:blipFill>
        <p:spPr>
          <a:xfrm>
            <a:off x="16014897" y="12161520"/>
            <a:ext cx="17373600" cy="2859495"/>
          </a:xfrm>
          <a:prstGeom prst="rect">
            <a:avLst/>
          </a:prstGeom>
        </p:spPr>
      </p:pic>
      <p:pic>
        <p:nvPicPr>
          <p:cNvPr id="8" name="Picture 7">
            <a:extLst>
              <a:ext uri="{FF2B5EF4-FFF2-40B4-BE49-F238E27FC236}">
                <a16:creationId xmlns:a16="http://schemas.microsoft.com/office/drawing/2014/main" id="{4F1D37CB-20B5-4200-B4E5-7576FC528956}"/>
              </a:ext>
            </a:extLst>
          </p:cNvPr>
          <p:cNvPicPr>
            <a:picLocks noChangeAspect="1"/>
          </p:cNvPicPr>
          <p:nvPr/>
        </p:nvPicPr>
        <p:blipFill>
          <a:blip r:embed="rId5"/>
          <a:stretch>
            <a:fillRect/>
          </a:stretch>
        </p:blipFill>
        <p:spPr>
          <a:xfrm>
            <a:off x="16998069" y="7930620"/>
            <a:ext cx="15179040" cy="2738125"/>
          </a:xfrm>
          <a:prstGeom prst="rect">
            <a:avLst/>
          </a:prstGeom>
        </p:spPr>
      </p:pic>
      <p:pic>
        <p:nvPicPr>
          <p:cNvPr id="29" name="Picture 28">
            <a:extLst>
              <a:ext uri="{FF2B5EF4-FFF2-40B4-BE49-F238E27FC236}">
                <a16:creationId xmlns:a16="http://schemas.microsoft.com/office/drawing/2014/main" id="{948516B8-00E9-4081-ADA6-051CF7DB4080}"/>
              </a:ext>
            </a:extLst>
          </p:cNvPr>
          <p:cNvPicPr>
            <a:picLocks noChangeAspect="1"/>
          </p:cNvPicPr>
          <p:nvPr/>
        </p:nvPicPr>
        <p:blipFill rotWithShape="1">
          <a:blip r:embed="rId4"/>
          <a:srcRect t="63265"/>
          <a:stretch/>
        </p:blipFill>
        <p:spPr>
          <a:xfrm>
            <a:off x="16002000" y="18836640"/>
            <a:ext cx="17373600" cy="3495238"/>
          </a:xfrm>
          <a:prstGeom prst="rect">
            <a:avLst/>
          </a:prstGeom>
        </p:spPr>
      </p:pic>
      <p:pic>
        <p:nvPicPr>
          <p:cNvPr id="9" name="Picture 8">
            <a:extLst>
              <a:ext uri="{FF2B5EF4-FFF2-40B4-BE49-F238E27FC236}">
                <a16:creationId xmlns:a16="http://schemas.microsoft.com/office/drawing/2014/main" id="{FA373CD5-5365-487A-B855-0D791D875DB6}"/>
              </a:ext>
            </a:extLst>
          </p:cNvPr>
          <p:cNvPicPr>
            <a:picLocks noChangeAspect="1"/>
          </p:cNvPicPr>
          <p:nvPr/>
        </p:nvPicPr>
        <p:blipFill>
          <a:blip r:embed="rId6"/>
          <a:stretch>
            <a:fillRect/>
          </a:stretch>
        </p:blipFill>
        <p:spPr>
          <a:xfrm>
            <a:off x="17112177" y="14904720"/>
            <a:ext cx="15179040" cy="2738150"/>
          </a:xfrm>
          <a:prstGeom prst="rect">
            <a:avLst/>
          </a:prstGeom>
        </p:spPr>
      </p:pic>
      <p:pic>
        <p:nvPicPr>
          <p:cNvPr id="10" name="Picture 9">
            <a:extLst>
              <a:ext uri="{FF2B5EF4-FFF2-40B4-BE49-F238E27FC236}">
                <a16:creationId xmlns:a16="http://schemas.microsoft.com/office/drawing/2014/main" id="{288DB05B-89D1-4844-8FE3-DB38AE2743AB}"/>
              </a:ext>
            </a:extLst>
          </p:cNvPr>
          <p:cNvPicPr>
            <a:picLocks noChangeAspect="1"/>
          </p:cNvPicPr>
          <p:nvPr/>
        </p:nvPicPr>
        <p:blipFill>
          <a:blip r:embed="rId7"/>
          <a:stretch>
            <a:fillRect/>
          </a:stretch>
        </p:blipFill>
        <p:spPr>
          <a:xfrm>
            <a:off x="17099280" y="21579840"/>
            <a:ext cx="15179040" cy="2738121"/>
          </a:xfrm>
          <a:prstGeom prst="rect">
            <a:avLst/>
          </a:prstGeom>
        </p:spPr>
      </p:pic>
      <p:pic>
        <p:nvPicPr>
          <p:cNvPr id="4" name="Picture 3"/>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4838640" y="15021015"/>
            <a:ext cx="9028035" cy="7389217"/>
          </a:xfrm>
          <a:prstGeom prst="rect">
            <a:avLst/>
          </a:prstGeom>
        </p:spPr>
      </p:pic>
      <p:sp>
        <p:nvSpPr>
          <p:cNvPr id="6" name="TextBox 5"/>
          <p:cNvSpPr txBox="1"/>
          <p:nvPr/>
        </p:nvSpPr>
        <p:spPr>
          <a:xfrm>
            <a:off x="44241530" y="16154400"/>
            <a:ext cx="5227510" cy="3416320"/>
          </a:xfrm>
          <a:prstGeom prst="rect">
            <a:avLst/>
          </a:prstGeom>
          <a:noFill/>
        </p:spPr>
        <p:txBody>
          <a:bodyPr wrap="square" rtlCol="0">
            <a:spAutoFit/>
          </a:bodyPr>
          <a:lstStyle/>
          <a:p>
            <a:r>
              <a:rPr lang="en-US" sz="3600" b="1" dirty="0"/>
              <a:t>Figure 2. </a:t>
            </a:r>
            <a:r>
              <a:rPr lang="en-US" sz="3600" dirty="0"/>
              <a:t>Miyazaki Model </a:t>
            </a:r>
          </a:p>
          <a:p>
            <a:r>
              <a:rPr lang="en-US" sz="3600" dirty="0"/>
              <a:t>External genitalia, anus and rectum (vagina and viscera removed)</a:t>
            </a:r>
          </a:p>
          <a:p>
            <a:r>
              <a:rPr lang="en-US" sz="3600" dirty="0"/>
              <a:t>Employed for simulation training.</a:t>
            </a:r>
          </a:p>
        </p:txBody>
      </p:sp>
      <p:pic>
        <p:nvPicPr>
          <p:cNvPr id="2" name="Picture 1"/>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907344" y="17108528"/>
            <a:ext cx="10474121" cy="7220982"/>
          </a:xfrm>
          <a:prstGeom prst="rect">
            <a:avLst/>
          </a:prstGeom>
        </p:spPr>
      </p:pic>
      <p:sp>
        <p:nvSpPr>
          <p:cNvPr id="21" name="TextBox 20"/>
          <p:cNvSpPr txBox="1"/>
          <p:nvPr/>
        </p:nvSpPr>
        <p:spPr>
          <a:xfrm>
            <a:off x="1114624" y="23945767"/>
            <a:ext cx="12830229" cy="1754326"/>
          </a:xfrm>
          <a:prstGeom prst="rect">
            <a:avLst/>
          </a:prstGeom>
          <a:noFill/>
        </p:spPr>
        <p:txBody>
          <a:bodyPr wrap="square" rtlCol="0">
            <a:spAutoFit/>
          </a:bodyPr>
          <a:lstStyle/>
          <a:p>
            <a:r>
              <a:rPr lang="en-US" sz="3600" b="1" dirty="0"/>
              <a:t>Figure 1.  </a:t>
            </a:r>
            <a:r>
              <a:rPr lang="en-US" sz="3600" dirty="0" err="1"/>
              <a:t>Medspira</a:t>
            </a:r>
            <a:r>
              <a:rPr lang="en-US" sz="3600" dirty="0"/>
              <a:t> </a:t>
            </a:r>
            <a:r>
              <a:rPr lang="en-US" sz="3600" b="1" dirty="0" err="1">
                <a:solidFill>
                  <a:prstClr val="black"/>
                </a:solidFill>
              </a:rPr>
              <a:t>Mcompass</a:t>
            </a:r>
            <a:r>
              <a:rPr lang="en-US" sz="3600" b="1" dirty="0">
                <a:solidFill>
                  <a:prstClr val="black"/>
                </a:solidFill>
              </a:rPr>
              <a:t>® ARM</a:t>
            </a:r>
            <a:r>
              <a:rPr lang="en-US" sz="3600" dirty="0"/>
              <a:t> system including the  touch-screen display, blue-tooth enabled pressure-transducer and disposable catheter </a:t>
            </a:r>
          </a:p>
        </p:txBody>
      </p:sp>
    </p:spTree>
    <p:extLst>
      <p:ext uri="{BB962C8B-B14F-4D97-AF65-F5344CB8AC3E}">
        <p14:creationId xmlns:p14="http://schemas.microsoft.com/office/powerpoint/2010/main" val="41822353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2637</TotalTime>
  <Words>397</Words>
  <Application>Microsoft Office PowerPoint</Application>
  <PresentationFormat>Custom</PresentationFormat>
  <Paragraphs>13</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Dena</dc:creator>
  <cp:lastModifiedBy>Milan Dubravka</cp:lastModifiedBy>
  <cp:revision>78</cp:revision>
  <cp:lastPrinted>2017-09-12T12:18:51Z</cp:lastPrinted>
  <dcterms:created xsi:type="dcterms:W3CDTF">2011-08-24T22:33:13Z</dcterms:created>
  <dcterms:modified xsi:type="dcterms:W3CDTF">2017-09-12T12:20:40Z</dcterms:modified>
</cp:coreProperties>
</file>